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81" r:id="rId5"/>
    <p:sldId id="261" r:id="rId6"/>
    <p:sldId id="262" r:id="rId7"/>
    <p:sldId id="282" r:id="rId8"/>
    <p:sldId id="264" r:id="rId9"/>
    <p:sldId id="258" r:id="rId10"/>
    <p:sldId id="283" r:id="rId11"/>
    <p:sldId id="284" r:id="rId12"/>
    <p:sldId id="285" r:id="rId13"/>
    <p:sldId id="259" r:id="rId14"/>
    <p:sldId id="263" r:id="rId15"/>
    <p:sldId id="265" r:id="rId16"/>
    <p:sldId id="266" r:id="rId17"/>
    <p:sldId id="267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80" r:id="rId38"/>
    <p:sldId id="28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16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3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0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6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41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4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6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8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8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3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2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3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8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4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DBF41-D49D-D1AB-6586-E2261571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4" y="234327"/>
            <a:ext cx="1327355" cy="12477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400872-B81F-FC04-8862-26C3B111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26" y="2172851"/>
            <a:ext cx="7815943" cy="19812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latin typeface="Arial Black" panose="020B0A04020102020204" pitchFamily="34" charset="0"/>
              </a:rPr>
              <a:t>JEPPIAAR ENGINEERING COLLEGE</a:t>
            </a:r>
            <a:br>
              <a:rPr lang="en-IN" sz="2800" dirty="0">
                <a:latin typeface="Arial Black" panose="020B0A04020102020204" pitchFamily="34" charset="0"/>
              </a:rPr>
            </a:br>
            <a:r>
              <a:rPr lang="en-IN" sz="2000" dirty="0">
                <a:latin typeface="Arial Black" panose="020B0A04020102020204" pitchFamily="34" charset="0"/>
              </a:rPr>
              <a:t>DEPARTMENT OF COMPUTER SCIENCE AND ENGINEERING   	</a:t>
            </a:r>
            <a:br>
              <a:rPr lang="en-IN" sz="2000" dirty="0">
                <a:latin typeface="Arial Black" panose="020B0A04020102020204" pitchFamily="34" charset="0"/>
              </a:rPr>
            </a:br>
            <a:r>
              <a:rPr lang="en-IN" sz="3200" dirty="0">
                <a:latin typeface="Arial Black" panose="020B0A04020102020204" pitchFamily="34" charset="0"/>
              </a:rPr>
              <a:t>FLIGHT BOOKING APPLICATION</a:t>
            </a:r>
            <a:br>
              <a:rPr lang="en-IN" sz="2000" dirty="0">
                <a:latin typeface="Arial Black" panose="020B0A04020102020204" pitchFamily="34" charset="0"/>
              </a:rPr>
            </a:br>
            <a:br>
              <a:rPr lang="en-IN" sz="2000" dirty="0">
                <a:latin typeface="Arial Black" panose="020B0A04020102020204" pitchFamily="34" charset="0"/>
              </a:rPr>
            </a:br>
            <a:br>
              <a:rPr lang="en-IN" sz="2000" dirty="0">
                <a:latin typeface="Arial Black" panose="020B0A04020102020204" pitchFamily="34" charset="0"/>
              </a:rPr>
            </a:br>
            <a:endParaRPr lang="en-IN" sz="28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EDD5E-69ED-DCA4-F0F8-A326B1CF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99" y="234328"/>
            <a:ext cx="1327355" cy="124771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2ACFAB5-3445-BD04-D6BE-3FFE7DE2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15" y="2790529"/>
            <a:ext cx="8915611" cy="33321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LEADER : ABDULLA TIPPU SULTAN I (310821104001)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- 1 :JOSHUA JARED JEBARAJ R (310821104041)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- 2 : DINESH KUMAR S (310821104026)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- 3 : GIFTSON JEBAZ P (310821104031)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3B83E-B667-85DA-D8B6-06189579679E}"/>
              </a:ext>
            </a:extLst>
          </p:cNvPr>
          <p:cNvSpPr txBox="1"/>
          <p:nvPr/>
        </p:nvSpPr>
        <p:spPr>
          <a:xfrm>
            <a:off x="111526" y="6122692"/>
            <a:ext cx="911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SUPERVISOR NAME : MRS.D.JEEVITHA ,M.E ASSISTANT PROFESSOR /CSE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EF6-8B1C-0F25-BFB2-0F21F605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AD0FA-E6A3-C5FA-7BFF-91B50F32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and implementing the User Interface (UI) for a seamless user experience (UX).Ensuring compatibility across devices with responsive layouts.</a:t>
            </a:r>
          </a:p>
          <a:p>
            <a:r>
              <a:rPr lang="en-US" dirty="0"/>
              <a:t>React.js is used to create dynamic and interactive UI components.HTML/CSS is used for structuring and styling the </a:t>
            </a:r>
            <a:r>
              <a:rPr lang="en-US" dirty="0" err="1"/>
              <a:t>application.Bootstrap</a:t>
            </a:r>
            <a:r>
              <a:rPr lang="en-US" dirty="0"/>
              <a:t> is used for consistent design and responsiveness.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58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8326-302C-4627-31E1-D185F6A8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3BAE-E5CB-31E2-0485-DE1EF633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2054941"/>
            <a:ext cx="7704667" cy="4345857"/>
          </a:xfrm>
        </p:spPr>
        <p:txBody>
          <a:bodyPr>
            <a:normAutofit/>
          </a:bodyPr>
          <a:lstStyle/>
          <a:p>
            <a:r>
              <a:rPr lang="en-US" dirty="0"/>
              <a:t>Developing the server-side logic and APIs for smooth communication between the frontend and </a:t>
            </a:r>
            <a:r>
              <a:rPr lang="en-US" dirty="0" err="1"/>
              <a:t>database.Implementing</a:t>
            </a:r>
            <a:r>
              <a:rPr lang="en-US" dirty="0"/>
              <a:t> authentication and ensuring secure data exchange.</a:t>
            </a:r>
          </a:p>
          <a:p>
            <a:r>
              <a:rPr lang="en-US" dirty="0"/>
              <a:t>Node.js is used For handling server-side operations and running the backend logic.Express.js is used to manage HTTP routing and middleware.</a:t>
            </a:r>
          </a:p>
          <a:p>
            <a:r>
              <a:rPr lang="en-IN" dirty="0"/>
              <a:t>/</a:t>
            </a:r>
            <a:r>
              <a:rPr lang="en-IN" dirty="0" err="1"/>
              <a:t>api</a:t>
            </a:r>
            <a:r>
              <a:rPr lang="en-IN" dirty="0"/>
              <a:t>/flights for retrieving flight </a:t>
            </a:r>
            <a:r>
              <a:rPr lang="en-IN" dirty="0" err="1"/>
              <a:t>options.POST</a:t>
            </a:r>
            <a:r>
              <a:rPr lang="en-IN" dirty="0"/>
              <a:t> /</a:t>
            </a:r>
            <a:r>
              <a:rPr lang="en-IN" dirty="0" err="1"/>
              <a:t>api</a:t>
            </a:r>
            <a:r>
              <a:rPr lang="en-IN" dirty="0"/>
              <a:t>/bookings for making secure </a:t>
            </a:r>
            <a:r>
              <a:rPr lang="en-IN" dirty="0" err="1"/>
              <a:t>bookings.GET</a:t>
            </a:r>
            <a:r>
              <a:rPr lang="en-IN" dirty="0"/>
              <a:t> /</a:t>
            </a:r>
            <a:r>
              <a:rPr lang="en-IN" dirty="0" err="1"/>
              <a:t>api</a:t>
            </a:r>
            <a:r>
              <a:rPr lang="en-IN" dirty="0"/>
              <a:t>/users/{id} for fetching user-specific </a:t>
            </a:r>
            <a:r>
              <a:rPr lang="en-IN" dirty="0" err="1"/>
              <a:t>data.JWT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674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CC48-64C5-BA02-E2CC-5BC3C5F8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2049-D44A-E63E-A0B2-1747578D0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671484"/>
            <a:ext cx="7704667" cy="4328332"/>
          </a:xfrm>
        </p:spPr>
        <p:txBody>
          <a:bodyPr/>
          <a:lstStyle/>
          <a:p>
            <a:r>
              <a:rPr lang="en-US" dirty="0"/>
              <a:t>Designing and managing the database structure for optimal data storage and </a:t>
            </a:r>
            <a:r>
              <a:rPr lang="en-US" dirty="0" err="1"/>
              <a:t>retrieval.Ensuring</a:t>
            </a:r>
            <a:r>
              <a:rPr lang="en-US" dirty="0"/>
              <a:t> data security and integrity.</a:t>
            </a:r>
          </a:p>
          <a:p>
            <a:r>
              <a:rPr lang="en-US" dirty="0"/>
              <a:t>MongoDB is a NoSQL database chosen for its flexibility in storing unstructured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532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Overview - Features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Real-time Updates: Notifications for flight delays, cancellations, and price drops.</a:t>
            </a:r>
          </a:p>
          <a:p>
            <a:r>
              <a:rPr dirty="0"/>
              <a:t>Responsive Design: Compatibility across various devices.</a:t>
            </a:r>
          </a:p>
          <a:p>
            <a:r>
              <a:rPr dirty="0"/>
              <a:t>Seamless Navigation: Intuitive UI/UX.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1317523"/>
          </a:xfrm>
        </p:spPr>
        <p:txBody>
          <a:bodyPr/>
          <a:lstStyle/>
          <a:p>
            <a:r>
              <a:rPr lang="en-IN" b="1" u="sng" dirty="0"/>
              <a:t>Authentication</a:t>
            </a:r>
            <a:endParaRPr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1317523"/>
            <a:ext cx="7704667" cy="4682293"/>
          </a:xfrm>
        </p:spPr>
        <p:txBody>
          <a:bodyPr>
            <a:normAutofit fontScale="92500"/>
          </a:bodyPr>
          <a:lstStyle/>
          <a:p>
            <a:r>
              <a:rPr lang="en-US" dirty="0"/>
              <a:t>In the Flight Booking App, authentication plays a key role in securing user data and ensuring that only authorized users can access specific functionalities like booking flights, viewing personal data, and managing account settings.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User Registration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User Login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JWT Authentication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Role-Based Access Control (RBAC)</a:t>
            </a:r>
            <a:r>
              <a:rPr lang="en-IN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User Logout Password Reset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Two-Factor Authentication (Optional)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Setup Instructions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1. Install Dependencies: </a:t>
            </a:r>
            <a:r>
              <a:rPr dirty="0" err="1"/>
              <a:t>npm</a:t>
            </a:r>
            <a:r>
              <a:rPr dirty="0"/>
              <a:t> install in the root directory.</a:t>
            </a:r>
          </a:p>
          <a:p>
            <a:r>
              <a:rPr dirty="0"/>
              <a:t>2. Configure Environment: Set up .env file.</a:t>
            </a:r>
          </a:p>
          <a:p>
            <a:r>
              <a:rPr dirty="0"/>
              <a:t>3. Run Application: Start both frontend and backend servers.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Running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Frontend: Navigate to client directory and run </a:t>
            </a:r>
            <a:r>
              <a:rPr dirty="0" err="1"/>
              <a:t>npm</a:t>
            </a:r>
            <a:r>
              <a:rPr dirty="0"/>
              <a:t> start.</a:t>
            </a:r>
          </a:p>
          <a:p>
            <a:r>
              <a:rPr dirty="0"/>
              <a:t>Backend: Navigate to server directory and run </a:t>
            </a:r>
            <a:r>
              <a:rPr dirty="0" err="1"/>
              <a:t>npm</a:t>
            </a:r>
            <a:r>
              <a:rPr dirty="0"/>
              <a:t> start.</a:t>
            </a:r>
          </a:p>
          <a:p>
            <a:r>
              <a:rPr dirty="0"/>
              <a:t>Access the application locally on http://localhost.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1759973"/>
            <a:ext cx="7704667" cy="4768645"/>
          </a:xfrm>
        </p:spPr>
        <p:txBody>
          <a:bodyPr/>
          <a:lstStyle/>
          <a:p>
            <a:r>
              <a:rPr dirty="0"/>
              <a:t>Search by: Destination, date, price range, and airline preferences.</a:t>
            </a:r>
          </a:p>
          <a:p>
            <a:r>
              <a:rPr lang="en-US" dirty="0"/>
              <a:t>Secure Login: Encrypted passwords with JWT authentication</a:t>
            </a:r>
          </a:p>
          <a:p>
            <a:r>
              <a:rPr lang="en-US" dirty="0"/>
              <a:t>Encryption: Ensure safe data handling during payments.</a:t>
            </a:r>
          </a:p>
          <a:p>
            <a:r>
              <a:rPr lang="en-US" dirty="0"/>
              <a:t>Popular Payment Gateways: Seamless transaction experience.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Features - Real-time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Notifications: Alerts for delays, cancellations, and price drops.</a:t>
            </a:r>
          </a:p>
          <a:p>
            <a:r>
              <a:rPr dirty="0"/>
              <a:t>Live Updates: Dynamic flight schedules.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Testing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Unit Testing: Individual components (APIs, UI forms).</a:t>
            </a:r>
          </a:p>
          <a:p>
            <a:r>
              <a:t>Integration Testing: Backend-frontend data flow.</a:t>
            </a:r>
          </a:p>
          <a:p>
            <a:r>
              <a:t>End-to-End Testing: Full application workflow.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Team Members and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 dirty="0"/>
              <a:t>Project Manager</a:t>
            </a:r>
            <a:r>
              <a:rPr lang="en-IN" b="1" dirty="0"/>
              <a:t> </a:t>
            </a:r>
            <a:r>
              <a:rPr dirty="0"/>
              <a:t>: Abdulla Tippu Sultan I</a:t>
            </a:r>
            <a:endParaRPr lang="en-IN" dirty="0"/>
          </a:p>
          <a:p>
            <a:endParaRPr dirty="0"/>
          </a:p>
          <a:p>
            <a:r>
              <a:rPr b="1" dirty="0"/>
              <a:t>Frontend Developer</a:t>
            </a:r>
            <a:r>
              <a:rPr lang="en-IN" b="1" dirty="0"/>
              <a:t> </a:t>
            </a:r>
            <a:r>
              <a:rPr dirty="0"/>
              <a:t>: Dinesh Kumar S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Backend Developer </a:t>
            </a:r>
            <a:r>
              <a:rPr lang="en-IN" dirty="0"/>
              <a:t>: Joshua Jared </a:t>
            </a:r>
            <a:r>
              <a:rPr lang="en-IN" dirty="0" err="1"/>
              <a:t>Jebaraj</a:t>
            </a:r>
            <a:r>
              <a:rPr lang="en-IN" dirty="0"/>
              <a:t> R</a:t>
            </a:r>
          </a:p>
          <a:p>
            <a:pPr marL="0" indent="0">
              <a:buNone/>
            </a:pPr>
            <a:endParaRPr dirty="0"/>
          </a:p>
          <a:p>
            <a:r>
              <a:rPr b="1" dirty="0"/>
              <a:t>Database Administrator</a:t>
            </a:r>
            <a:r>
              <a:rPr lang="en-IN" b="1" dirty="0"/>
              <a:t> </a:t>
            </a:r>
            <a:r>
              <a:rPr dirty="0"/>
              <a:t>: </a:t>
            </a:r>
            <a:r>
              <a:rPr dirty="0" err="1"/>
              <a:t>Giftson</a:t>
            </a:r>
            <a:r>
              <a:rPr dirty="0"/>
              <a:t> </a:t>
            </a:r>
            <a:r>
              <a:rPr dirty="0" err="1"/>
              <a:t>Jebaz</a:t>
            </a:r>
            <a:r>
              <a:rPr dirty="0"/>
              <a:t> 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Testing - Unit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APIs: Validate endpoints for data accuracy.</a:t>
            </a:r>
          </a:p>
          <a:p>
            <a:r>
              <a:t>UI: Test forms and individual frontend elements.</a:t>
            </a:r>
          </a:p>
          <a:p>
            <a:r>
              <a:t>Libraries: Use Jest or Mocha for tests.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Testing - Integration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 Flow: Ensure seamless interaction between modules.</a:t>
            </a:r>
          </a:p>
          <a:p>
            <a:r>
              <a:t>Database Queries: Validate CRUD operations.</a:t>
            </a:r>
          </a:p>
          <a:p>
            <a:r>
              <a:t>Tools: Postman, automated scripts.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Testing - End-to-End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Workflow Validation: User sign-up to booking confirmation.</a:t>
            </a:r>
          </a:p>
          <a:p>
            <a:r>
              <a:t>Tools: Cypress or Playwright.</a:t>
            </a:r>
          </a:p>
          <a:p>
            <a:r>
              <a:t>Automation: Scripted test cases for efficiency.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Future Enhancements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Real-Time Flight Data: Integration with airline APIs.</a:t>
            </a:r>
          </a:p>
          <a:p>
            <a:r>
              <a:t>Global Reach: Multi-language interface support.</a:t>
            </a:r>
          </a:p>
          <a:p>
            <a:r>
              <a:t>Advanced Suggestions: AI-powered flight recommendations.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u="sng" dirty="0"/>
              <a:t>Future Enhancements - Real-Time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Live Updates: Sync schedules with airline databases.</a:t>
            </a:r>
          </a:p>
          <a:p>
            <a:r>
              <a:t>Dynamic Pricing: Reflect price changes in real-time.</a:t>
            </a:r>
          </a:p>
          <a:p>
            <a:r>
              <a:t>Collaborations: Establish partnerships with airline providers.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u="sng" dirty="0"/>
              <a:t>Future Enhancements - AI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User Analysis: Suggest flights based on preferences.</a:t>
            </a:r>
          </a:p>
          <a:p>
            <a:r>
              <a:t>Personalization: Improve user experience through smart insights.</a:t>
            </a:r>
          </a:p>
          <a:p>
            <a:r>
              <a:t>Efficiency: Reduce time spent searching for flights.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Screenshots and Visuals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Homepage: Highlight search functionality and featured deals.</a:t>
            </a:r>
          </a:p>
          <a:p>
            <a:r>
              <a:t>Flight Search Results: Display filtering options.</a:t>
            </a:r>
          </a:p>
          <a:p>
            <a:r>
              <a:t>Booking Confirmation: Show payment and ticket details.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Known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API Limitation: No real-time flight data.</a:t>
            </a:r>
          </a:p>
          <a:p>
            <a:r>
              <a:t>Mobile Optimization: Minor issues on older devices.</a:t>
            </a:r>
          </a:p>
          <a:p>
            <a:r>
              <a:t>Responsive Design: Ensure compatibility improvements.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43DB-0F7F-91B3-D21B-18C6B15E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A795-D423-C2F7-A077-7F962C70B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517625" cy="71333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b="1" u="sng" dirty="0"/>
              <a:t>Screenshots</a:t>
            </a:r>
          </a:p>
          <a:p>
            <a:pPr marL="0" indent="0" algn="ctr">
              <a:buNone/>
            </a:pP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8137A-897E-EB5C-B968-000E0F7D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1130711"/>
            <a:ext cx="7788242" cy="4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4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3042-D29F-CB11-5A1B-4ECA2F34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1"/>
            <a:ext cx="7704667" cy="78658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1697-2972-08F4-A609-663C228A6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9144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IN" sz="2800" b="1" dirty="0"/>
              <a:t>Flight Availability checking page</a:t>
            </a:r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1D604-B91C-E3CF-D7F5-7452FE86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306200"/>
            <a:ext cx="7571933" cy="42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Purpose</a:t>
            </a:r>
            <a:r>
              <a:rPr dirty="0"/>
              <a:t>: To create a user-friendly web application for booking flights.</a:t>
            </a:r>
          </a:p>
          <a:p>
            <a:r>
              <a:rPr b="1" dirty="0"/>
              <a:t>Objective</a:t>
            </a:r>
            <a:r>
              <a:rPr dirty="0"/>
              <a:t>: Streamline the process, ensure secure transactions, and provide compatibility across devices.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995A-2043-0614-7C3E-BCB97603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49000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388B-0CB8-88EF-C18D-69914CBA9F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IN" sz="2800" b="1" dirty="0"/>
              <a:t>Flight Booking Page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2D40C-F963-D421-B7B5-95FA3A21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1514168"/>
            <a:ext cx="7965222" cy="40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4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A303-0595-E507-0BA3-9E1616C0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-363793"/>
            <a:ext cx="7704667" cy="363794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A26B-99B3-6110-DAC1-5FF62E42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3999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  </a:t>
            </a:r>
            <a:r>
              <a:rPr lang="en-IN" sz="2800" b="1" dirty="0"/>
              <a:t>Details Filling Page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14CD4-621B-23DC-6870-58197DAB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1320495"/>
            <a:ext cx="7798074" cy="4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81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E4B1-6BFA-C6E0-967B-19F44769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7B086-3901-B10E-10CF-76842349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3999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  </a:t>
            </a:r>
            <a:r>
              <a:rPr lang="en-IN" sz="2800" b="1" dirty="0"/>
              <a:t>Admin Page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25622-0D63-112C-CC8C-9A03AA65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306200"/>
            <a:ext cx="7886565" cy="42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2159-AA6F-864C-94AE-D0718EBC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1"/>
            <a:ext cx="7704667" cy="1179870"/>
          </a:xfrm>
        </p:spPr>
        <p:txBody>
          <a:bodyPr>
            <a:normAutofit/>
          </a:bodyPr>
          <a:lstStyle/>
          <a:p>
            <a:r>
              <a:rPr lang="en-IN" sz="2800" b="1" dirty="0"/>
              <a:t>Loading Page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BC4C-DD84-DBA9-E071-6A6AE41B8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649CCC-02BE-6868-CAEC-909BB77BA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V="1">
            <a:off x="4946904" y="6013823"/>
            <a:ext cx="3739896" cy="45719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BF700-DEF3-785B-3633-47161D4F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7" y="1323913"/>
            <a:ext cx="7896397" cy="42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33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3A81-B9CA-EF2E-F712-EBD90ADD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614515"/>
          </a:xfrm>
        </p:spPr>
        <p:txBody>
          <a:bodyPr>
            <a:normAutofit/>
          </a:bodyPr>
          <a:lstStyle/>
          <a:p>
            <a:r>
              <a:rPr lang="en-IN" sz="2800" b="1" dirty="0"/>
              <a:t> User 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28F0E-F3AF-FDFD-B314-84E6D6D8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62" y="1339591"/>
            <a:ext cx="7629833" cy="41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8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C8BD-D330-9F3B-4AB7-4454A34C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FCDE9-0D97-B30A-438E-CCCAF63D9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465" y="245806"/>
            <a:ext cx="7600335" cy="776871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Application Approval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7BF8C-4FEC-35D6-EA81-B0EAE3FE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6" y="1426804"/>
            <a:ext cx="7600335" cy="40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88EC-408D-E8F1-811C-C05F2A00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712838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2800" b="1" dirty="0"/>
              <a:t>Notification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60D60-0C42-17D2-29B0-362AFC02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6" y="1451532"/>
            <a:ext cx="7924801" cy="39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9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Simplified Booking: User-centric design for easy navigation.</a:t>
            </a:r>
          </a:p>
          <a:p>
            <a:r>
              <a:t>Scalable Architecture: Support future expansions.</a:t>
            </a:r>
          </a:p>
          <a:p>
            <a:r>
              <a:t>Reliable and Secure: Prioritizing user data security.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5358-8C34-FC88-FBA6-4F5AD1BB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0"/>
            <a:ext cx="7704667" cy="5874773"/>
          </a:xfrm>
        </p:spPr>
        <p:txBody>
          <a:bodyPr/>
          <a:lstStyle/>
          <a:p>
            <a:r>
              <a:rPr lang="en-IN" b="1" dirty="0">
                <a:latin typeface="Arial Rounded MT Bold" panose="020F07040305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0382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A5A9-AF92-1CBA-918E-16D9F6C0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127" y="0"/>
            <a:ext cx="7624916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1E80E-42C8-73FD-1F7F-7A48ADDE5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686800" cy="6331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u="sng" dirty="0"/>
              <a:t>Architecture</a:t>
            </a:r>
          </a:p>
          <a:p>
            <a:pPr marL="0" indent="0" algn="ctr">
              <a:buNone/>
            </a:pPr>
            <a:endParaRPr lang="en-IN" sz="4000" dirty="0"/>
          </a:p>
          <a:p>
            <a:pPr algn="ctr"/>
            <a:endParaRPr lang="en-IN" sz="4000" dirty="0"/>
          </a:p>
          <a:p>
            <a:pPr algn="ctr"/>
            <a:endParaRPr lang="en-IN" sz="4000" dirty="0"/>
          </a:p>
          <a:p>
            <a:pPr algn="ctr"/>
            <a:endParaRPr lang="en-IN" sz="4000" dirty="0"/>
          </a:p>
          <a:p>
            <a:pPr algn="ctr"/>
            <a:endParaRPr lang="en-IN" sz="4000" dirty="0"/>
          </a:p>
          <a:p>
            <a:pPr algn="ctr"/>
            <a:endParaRPr lang="en-IN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5DC9B-5A21-C0FD-F088-77033C7B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27" y="1809136"/>
            <a:ext cx="7334865" cy="3974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726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Architecture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Three-Tier System</a:t>
            </a:r>
            <a:r>
              <a:rPr dirty="0"/>
              <a:t>: Presentation, Business Logic, and Data layers.</a:t>
            </a:r>
          </a:p>
          <a:p>
            <a:r>
              <a:rPr b="1" dirty="0"/>
              <a:t>Frontend</a:t>
            </a:r>
            <a:r>
              <a:rPr dirty="0"/>
              <a:t>: React.js with Bootstrap for styling.</a:t>
            </a:r>
          </a:p>
          <a:p>
            <a:r>
              <a:rPr dirty="0"/>
              <a:t>Backend: Node.js with Express.js for API handling.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Architecture -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Database</a:t>
            </a:r>
            <a:r>
              <a:rPr dirty="0"/>
              <a:t>: MongoDB for NoSQL storage and retrieval.</a:t>
            </a:r>
          </a:p>
          <a:p>
            <a:r>
              <a:rPr b="1" dirty="0"/>
              <a:t>Security:</a:t>
            </a:r>
            <a:r>
              <a:rPr dirty="0"/>
              <a:t> Implemented with JSON Web Tokens (JWT).</a:t>
            </a:r>
          </a:p>
          <a:p>
            <a:r>
              <a:rPr b="1" dirty="0"/>
              <a:t>Real-Time Updates</a:t>
            </a:r>
            <a:r>
              <a:rPr dirty="0"/>
              <a:t>: Powered by </a:t>
            </a:r>
            <a:r>
              <a:rPr dirty="0" err="1"/>
              <a:t>WebSockets</a:t>
            </a:r>
            <a:r>
              <a:rPr dirty="0"/>
              <a:t> and APIs.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CA42-DE39-67DC-96E2-3783AA7D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0"/>
            <a:ext cx="7704667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863A-FC43-72B4-7071-7E645F37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0"/>
            <a:ext cx="7704667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u="sng" dirty="0">
                <a:latin typeface="Arial Black" panose="020B0A04020102020204" pitchFamily="34" charset="0"/>
              </a:rPr>
              <a:t>FRONTEND</a:t>
            </a:r>
          </a:p>
          <a:p>
            <a:pPr marL="0" indent="0" algn="ctr">
              <a:buNone/>
            </a:pP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REACT.JS,HTML/CSS,BOOTSTRAP</a:t>
            </a:r>
          </a:p>
          <a:p>
            <a:pPr marL="0" indent="0" algn="ctr">
              <a:buNone/>
            </a:pPr>
            <a:endParaRPr lang="en-IN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b="1" u="sng" dirty="0">
                <a:latin typeface="Arial Black" panose="020B0A04020102020204" pitchFamily="34" charset="0"/>
              </a:rPr>
              <a:t>BACKEND</a:t>
            </a:r>
          </a:p>
          <a:p>
            <a:pPr marL="0" indent="0" algn="ctr">
              <a:buNone/>
            </a:pPr>
            <a:endParaRPr lang="en-IN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NODE.JS,EXPRESS.JS,RESTFUL API’s</a:t>
            </a:r>
          </a:p>
          <a:p>
            <a:pPr marL="0" indent="0" algn="ctr">
              <a:buNone/>
            </a:pPr>
            <a:endParaRPr lang="en-IN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b="1" u="sng" dirty="0">
                <a:latin typeface="Arial Black" panose="020B0A04020102020204" pitchFamily="34" charset="0"/>
              </a:rPr>
              <a:t>DATABASE</a:t>
            </a:r>
          </a:p>
          <a:p>
            <a:pPr marL="0" indent="0" algn="ctr">
              <a:buNone/>
            </a:pPr>
            <a:endParaRPr lang="en-IN" b="1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44209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Setup Instructions -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Install Node.js and MongoDB.</a:t>
            </a:r>
          </a:p>
          <a:p>
            <a:r>
              <a:rPr dirty="0"/>
              <a:t>Ensure </a:t>
            </a:r>
            <a:r>
              <a:rPr dirty="0" err="1"/>
              <a:t>npm</a:t>
            </a:r>
            <a:r>
              <a:rPr dirty="0"/>
              <a:t> is installed for dependency management.</a:t>
            </a:r>
          </a:p>
          <a:p>
            <a:r>
              <a:rPr dirty="0"/>
              <a:t>Clone the repository from GitHub.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Overview -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Flight Search</a:t>
            </a:r>
            <a:r>
              <a:rPr dirty="0"/>
              <a:t>: Destination, departure date, price range, and airline preferences.</a:t>
            </a:r>
          </a:p>
          <a:p>
            <a:r>
              <a:rPr b="1" dirty="0"/>
              <a:t>User Accounts</a:t>
            </a:r>
            <a:r>
              <a:rPr dirty="0"/>
              <a:t>: Save preferences and manage bookings.</a:t>
            </a:r>
          </a:p>
          <a:p>
            <a:r>
              <a:rPr b="1" dirty="0"/>
              <a:t>Secure Payments</a:t>
            </a:r>
            <a:r>
              <a:rPr dirty="0"/>
              <a:t>: Integrate popular gateways for seamless transactions.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245</TotalTime>
  <Words>1028</Words>
  <Application>Microsoft Office PowerPoint</Application>
  <PresentationFormat>On-screen Show (4:3)</PresentationFormat>
  <Paragraphs>199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Arial Rounded MT Bold</vt:lpstr>
      <vt:lpstr>Corbel</vt:lpstr>
      <vt:lpstr>Wingdings</vt:lpstr>
      <vt:lpstr>Parallax</vt:lpstr>
      <vt:lpstr>JEPPIAAR ENGINEERING COLLEGE DEPARTMENT OF COMPUTER SCIENCE AND ENGINEERING     FLIGHT BOOKING APPLICATION   </vt:lpstr>
      <vt:lpstr>Team Members and Roles</vt:lpstr>
      <vt:lpstr>Introduction</vt:lpstr>
      <vt:lpstr> </vt:lpstr>
      <vt:lpstr>Architecture - Overview</vt:lpstr>
      <vt:lpstr>Architecture - Details</vt:lpstr>
      <vt:lpstr> </vt:lpstr>
      <vt:lpstr>Setup Instructions - Prerequisites</vt:lpstr>
      <vt:lpstr>Overview - Features</vt:lpstr>
      <vt:lpstr>FRONTEND</vt:lpstr>
      <vt:lpstr>BACKEND</vt:lpstr>
      <vt:lpstr>DATABASE</vt:lpstr>
      <vt:lpstr>Overview - Features Continued</vt:lpstr>
      <vt:lpstr>Authentication</vt:lpstr>
      <vt:lpstr>Setup Instructions - Steps</vt:lpstr>
      <vt:lpstr>Running the Application</vt:lpstr>
      <vt:lpstr>Features</vt:lpstr>
      <vt:lpstr>Features - Real-time Updates</vt:lpstr>
      <vt:lpstr>Testing - Overview</vt:lpstr>
      <vt:lpstr>Testing - Unit Testing</vt:lpstr>
      <vt:lpstr>Testing - Integration Testing</vt:lpstr>
      <vt:lpstr>Testing - End-to-End Testing</vt:lpstr>
      <vt:lpstr>Future Enhancements - Overview</vt:lpstr>
      <vt:lpstr>Future Enhancements - Real-Time Data</vt:lpstr>
      <vt:lpstr>Future Enhancements - AI Recommendations</vt:lpstr>
      <vt:lpstr>Screenshots and Visuals</vt:lpstr>
      <vt:lpstr>Known Issues</vt:lpstr>
      <vt:lpstr> </vt:lpstr>
      <vt:lpstr> </vt:lpstr>
      <vt:lpstr> </vt:lpstr>
      <vt:lpstr> </vt:lpstr>
      <vt:lpstr> </vt:lpstr>
      <vt:lpstr>Loading Page </vt:lpstr>
      <vt:lpstr> User Login Page</vt:lpstr>
      <vt:lpstr> </vt:lpstr>
      <vt:lpstr> Notification Page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TIPPU SULTHAN.I</dc:creator>
  <cp:keywords/>
  <dc:description>generated using python-pptx</dc:description>
  <cp:lastModifiedBy>Abdulla Tippu Sultan I</cp:lastModifiedBy>
  <cp:revision>11</cp:revision>
  <dcterms:created xsi:type="dcterms:W3CDTF">2013-01-27T09:14:16Z</dcterms:created>
  <dcterms:modified xsi:type="dcterms:W3CDTF">2024-12-09T19:42:45Z</dcterms:modified>
  <cp:category/>
</cp:coreProperties>
</file>